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16257588" cy="110363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F6504-4087-B943-9BD0-8442BAE672E4}" v="17" dt="2023-01-04T06:56:03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4"/>
    <p:restoredTop sz="96327"/>
  </p:normalViewPr>
  <p:slideViewPr>
    <p:cSldViewPr snapToGrid="0">
      <p:cViewPr varScale="1">
        <p:scale>
          <a:sx n="76" d="100"/>
          <a:sy n="76" d="100"/>
        </p:scale>
        <p:origin x="6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cenas, Deanne Charlotte (RX-MNL)" userId="03df6a62-ef31-4b77-85f8-7a17a4de21e9" providerId="ADAL" clId="{67EF6504-4087-B943-9BD0-8442BAE672E4}"/>
    <pc:docChg chg="undo custSel modSld modMainMaster">
      <pc:chgData name="Barcenas, Deanne Charlotte (RX-MNL)" userId="03df6a62-ef31-4b77-85f8-7a17a4de21e9" providerId="ADAL" clId="{67EF6504-4087-B943-9BD0-8442BAE672E4}" dt="2023-01-04T06:56:03.451" v="22" actId="27636"/>
      <pc:docMkLst>
        <pc:docMk/>
      </pc:docMkLst>
      <pc:sldChg chg="addSp delSp modSp mod">
        <pc:chgData name="Barcenas, Deanne Charlotte (RX-MNL)" userId="03df6a62-ef31-4b77-85f8-7a17a4de21e9" providerId="ADAL" clId="{67EF6504-4087-B943-9BD0-8442BAE672E4}" dt="2023-01-04T06:56:03.451" v="22" actId="27636"/>
        <pc:sldMkLst>
          <pc:docMk/>
          <pc:sldMk cId="1526543614" sldId="256"/>
        </pc:sldMkLst>
        <pc:spChg chg="del mod">
          <ac:chgData name="Barcenas, Deanne Charlotte (RX-MNL)" userId="03df6a62-ef31-4b77-85f8-7a17a4de21e9" providerId="ADAL" clId="{67EF6504-4087-B943-9BD0-8442BAE672E4}" dt="2023-01-04T04:42:54.784" v="10"/>
          <ac:spMkLst>
            <pc:docMk/>
            <pc:sldMk cId="1526543614" sldId="256"/>
            <ac:spMk id="2" creationId="{24CC903B-D36F-72A6-1947-08A530F339B2}"/>
          </ac:spMkLst>
        </pc:spChg>
        <pc:spChg chg="add mod">
          <ac:chgData name="Barcenas, Deanne Charlotte (RX-MNL)" userId="03df6a62-ef31-4b77-85f8-7a17a4de21e9" providerId="ADAL" clId="{67EF6504-4087-B943-9BD0-8442BAE672E4}" dt="2023-01-04T06:56:03.451" v="22" actId="27636"/>
          <ac:spMkLst>
            <pc:docMk/>
            <pc:sldMk cId="1526543614" sldId="256"/>
            <ac:spMk id="2" creationId="{DA838310-3FCA-8D28-846C-40B33C19053B}"/>
          </ac:spMkLst>
        </pc:spChg>
        <pc:spChg chg="add mod">
          <ac:chgData name="Barcenas, Deanne Charlotte (RX-MNL)" userId="03df6a62-ef31-4b77-85f8-7a17a4de21e9" providerId="ADAL" clId="{67EF6504-4087-B943-9BD0-8442BAE672E4}" dt="2023-01-04T06:56:03.384" v="21"/>
          <ac:spMkLst>
            <pc:docMk/>
            <pc:sldMk cId="1526543614" sldId="256"/>
            <ac:spMk id="3" creationId="{0A325508-3E39-0C45-1EF4-F7B46A5B065F}"/>
          </ac:spMkLst>
        </pc:spChg>
        <pc:spChg chg="del">
          <ac:chgData name="Barcenas, Deanne Charlotte (RX-MNL)" userId="03df6a62-ef31-4b77-85f8-7a17a4de21e9" providerId="ADAL" clId="{67EF6504-4087-B943-9BD0-8442BAE672E4}" dt="2023-01-04T04:42:54.784" v="10"/>
          <ac:spMkLst>
            <pc:docMk/>
            <pc:sldMk cId="1526543614" sldId="256"/>
            <ac:spMk id="3" creationId="{774E65B4-8746-6660-5A45-61BF853EACB0}"/>
          </ac:spMkLst>
        </pc:spChg>
        <pc:spChg chg="add del mod">
          <ac:chgData name="Barcenas, Deanne Charlotte (RX-MNL)" userId="03df6a62-ef31-4b77-85f8-7a17a4de21e9" providerId="ADAL" clId="{67EF6504-4087-B943-9BD0-8442BAE672E4}" dt="2023-01-04T04:42:55.443" v="12"/>
          <ac:spMkLst>
            <pc:docMk/>
            <pc:sldMk cId="1526543614" sldId="256"/>
            <ac:spMk id="4" creationId="{0F7F8252-1703-979A-B0D3-9A383F7BBABA}"/>
          </ac:spMkLst>
        </pc:spChg>
        <pc:spChg chg="add del mod">
          <ac:chgData name="Barcenas, Deanne Charlotte (RX-MNL)" userId="03df6a62-ef31-4b77-85f8-7a17a4de21e9" providerId="ADAL" clId="{67EF6504-4087-B943-9BD0-8442BAE672E4}" dt="2023-01-04T04:42:55.443" v="12"/>
          <ac:spMkLst>
            <pc:docMk/>
            <pc:sldMk cId="1526543614" sldId="256"/>
            <ac:spMk id="5" creationId="{C0136266-B5AD-340C-E3FF-A1909DE66DF2}"/>
          </ac:spMkLst>
        </pc:spChg>
        <pc:spChg chg="add del mod">
          <ac:chgData name="Barcenas, Deanne Charlotte (RX-MNL)" userId="03df6a62-ef31-4b77-85f8-7a17a4de21e9" providerId="ADAL" clId="{67EF6504-4087-B943-9BD0-8442BAE672E4}" dt="2023-01-04T06:56:03.384" v="21"/>
          <ac:spMkLst>
            <pc:docMk/>
            <pc:sldMk cId="1526543614" sldId="256"/>
            <ac:spMk id="6" creationId="{3409E5A6-3D21-69A0-2EA3-01370D7236CF}"/>
          </ac:spMkLst>
        </pc:spChg>
        <pc:spChg chg="add del mod">
          <ac:chgData name="Barcenas, Deanne Charlotte (RX-MNL)" userId="03df6a62-ef31-4b77-85f8-7a17a4de21e9" providerId="ADAL" clId="{67EF6504-4087-B943-9BD0-8442BAE672E4}" dt="2023-01-04T06:56:03.384" v="21"/>
          <ac:spMkLst>
            <pc:docMk/>
            <pc:sldMk cId="1526543614" sldId="256"/>
            <ac:spMk id="7" creationId="{0E81F38D-5920-8AF6-827B-E7354C9D2432}"/>
          </ac:spMkLst>
        </pc:spChg>
      </pc:sldChg>
      <pc:sldMasterChg chg="setBg modSldLayout">
        <pc:chgData name="Barcenas, Deanne Charlotte (RX-MNL)" userId="03df6a62-ef31-4b77-85f8-7a17a4de21e9" providerId="ADAL" clId="{67EF6504-4087-B943-9BD0-8442BAE672E4}" dt="2023-01-04T06:55:52.320" v="20"/>
        <pc:sldMasterMkLst>
          <pc:docMk/>
          <pc:sldMasterMk cId="3206772381" sldId="2147483660"/>
        </pc:sldMasterMkLst>
        <pc:sldLayoutChg chg="setBg">
          <pc:chgData name="Barcenas, Deanne Charlotte (RX-MNL)" userId="03df6a62-ef31-4b77-85f8-7a17a4de21e9" providerId="ADAL" clId="{67EF6504-4087-B943-9BD0-8442BAE672E4}" dt="2023-01-04T06:55:52.320" v="20"/>
          <pc:sldLayoutMkLst>
            <pc:docMk/>
            <pc:sldMasterMk cId="3206772381" sldId="2147483660"/>
            <pc:sldLayoutMk cId="2573334774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ACD6E5A-CB1D-1C08-1CFE-E1287198A4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465" y="4849584"/>
            <a:ext cx="2484247" cy="549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 dirty="0"/>
              <a:t>No.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8B9A037-9B91-C1DA-920B-E9D7A34297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96135" y="6012637"/>
            <a:ext cx="2484247" cy="1465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57333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6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7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471544" rtl="0" eaLnBrk="1" latinLnBrk="0" hangingPunct="1">
        <a:lnSpc>
          <a:spcPct val="90000"/>
        </a:lnSpc>
        <a:spcBef>
          <a:spcPct val="0"/>
        </a:spcBef>
        <a:buNone/>
        <a:defRPr sz="7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886" indent="-367886" algn="l" defTabSz="1471544" rtl="0" eaLnBrk="1" latinLnBrk="0" hangingPunct="1">
        <a:lnSpc>
          <a:spcPct val="90000"/>
        </a:lnSpc>
        <a:spcBef>
          <a:spcPts val="1609"/>
        </a:spcBef>
        <a:buFont typeface="Arial" panose="020B0604020202020204" pitchFamily="34" charset="0"/>
        <a:buChar char="•"/>
        <a:defRPr sz="4506" kern="1200">
          <a:solidFill>
            <a:schemeClr val="tx1"/>
          </a:solidFill>
          <a:latin typeface="+mn-lt"/>
          <a:ea typeface="+mn-ea"/>
          <a:cs typeface="+mn-cs"/>
        </a:defRPr>
      </a:lvl1pPr>
      <a:lvl2pPr marL="1103658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3862" kern="1200">
          <a:solidFill>
            <a:schemeClr val="tx1"/>
          </a:solidFill>
          <a:latin typeface="+mn-lt"/>
          <a:ea typeface="+mn-ea"/>
          <a:cs typeface="+mn-cs"/>
        </a:defRPr>
      </a:lvl2pPr>
      <a:lvl3pPr marL="1839430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3219" kern="1200">
          <a:solidFill>
            <a:schemeClr val="tx1"/>
          </a:solidFill>
          <a:latin typeface="+mn-lt"/>
          <a:ea typeface="+mn-ea"/>
          <a:cs typeface="+mn-cs"/>
        </a:defRPr>
      </a:lvl3pPr>
      <a:lvl4pPr marL="2575202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4pPr>
      <a:lvl5pPr marL="3310974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5pPr>
      <a:lvl6pPr marL="4046746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6pPr>
      <a:lvl7pPr marL="4782518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7pPr>
      <a:lvl8pPr marL="5518290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8pPr>
      <a:lvl9pPr marL="6254062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1pPr>
      <a:lvl2pPr marL="735772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2pPr>
      <a:lvl3pPr marL="1471544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3pPr>
      <a:lvl4pPr marL="2207316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4pPr>
      <a:lvl5pPr marL="2943088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5pPr>
      <a:lvl6pPr marL="3678860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6pPr>
      <a:lvl7pPr marL="4414632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7pPr>
      <a:lvl8pPr marL="5150404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8pPr>
      <a:lvl9pPr marL="5886176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838310-3FCA-8D28-846C-40B33C1905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25508-3E39-0C45-1EF4-F7B46A5B06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52654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2185d2-6891-4819-8bbf-bb0b7410922c" xsi:nil="true"/>
    <lcf76f155ced4ddcb4097134ff3c332f xmlns="1096ff55-35ee-4187-81fb-80885151b4e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B3B1A7B072A42A396CCFC8879852B" ma:contentTypeVersion="17" ma:contentTypeDescription="Create a new document." ma:contentTypeScope="" ma:versionID="460eec4297407771482d6b34ed9981f0">
  <xsd:schema xmlns:xsd="http://www.w3.org/2001/XMLSchema" xmlns:xs="http://www.w3.org/2001/XMLSchema" xmlns:p="http://schemas.microsoft.com/office/2006/metadata/properties" xmlns:ns2="1096ff55-35ee-4187-81fb-80885151b4e5" xmlns:ns3="d02185d2-6891-4819-8bbf-bb0b7410922c" targetNamespace="http://schemas.microsoft.com/office/2006/metadata/properties" ma:root="true" ma:fieldsID="a92351a46b5f4cfe8a3b2cd78b988ee4" ns2:_="" ns3:_="">
    <xsd:import namespace="1096ff55-35ee-4187-81fb-80885151b4e5"/>
    <xsd:import namespace="d02185d2-6891-4819-8bbf-bb0b74109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6ff55-35ee-4187-81fb-80885151b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185d2-6891-4819-8bbf-bb0b7410922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fb450d-ae00-476a-b7d6-afbdc9ad7d9e}" ma:internalName="TaxCatchAll" ma:showField="CatchAllData" ma:web="d02185d2-6891-4819-8bbf-bb0b741092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5F208B-4731-4D87-AD22-02CA403A3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C5C46C-1AC5-4F18-92EF-E3780A29190A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d02185d2-6891-4819-8bbf-bb0b7410922c"/>
    <ds:schemaRef ds:uri="1096ff55-35ee-4187-81fb-80885151b4e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950493-60A7-4C00-92DF-674C4B00CF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96ff55-35ee-4187-81fb-80885151b4e5"/>
    <ds:schemaRef ds:uri="d02185d2-6891-4819-8bbf-bb0b74109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Barcenas, Deanne Charlotte (RX)</dc:creator>
  <cp:lastModifiedBy>Barcenas, Deanne Charlotte (RX-MNL)</cp:lastModifiedBy>
  <cp:revision>3</cp:revision>
  <dcterms:created xsi:type="dcterms:W3CDTF">2022-09-15T03:10:13Z</dcterms:created>
  <dcterms:modified xsi:type="dcterms:W3CDTF">2023-01-04T06:56:05Z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0x0101001E7B3B1A7B072A42A396CCFC8879852B</vt:lpwstr>
  </property>
  <property fmtid="{D5CDD505-2E9C-101B-9397-08002B2CF9AE}" pid="3" name="MediaServiceImageTags">
    <vt:lpwstr/>
  </property>
</Properties>
</file>