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5D2419-D4E2-7C48-AB0E-281655040836}" v="6" dt="2023-01-04T04:48:50.4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>
      <p:cViewPr varScale="1">
        <p:scale>
          <a:sx n="82" d="100"/>
          <a:sy n="82" d="100"/>
        </p:scale>
        <p:origin x="17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cenas, Deanne Charlotte (RX-MNL)" userId="03df6a62-ef31-4b77-85f8-7a17a4de21e9" providerId="ADAL" clId="{335D2419-D4E2-7C48-AB0E-281655040836}"/>
    <pc:docChg chg="undo custSel modSld modMainMaster">
      <pc:chgData name="Barcenas, Deanne Charlotte (RX-MNL)" userId="03df6a62-ef31-4b77-85f8-7a17a4de21e9" providerId="ADAL" clId="{335D2419-D4E2-7C48-AB0E-281655040836}" dt="2023-01-04T04:49:27.389" v="51"/>
      <pc:docMkLst>
        <pc:docMk/>
      </pc:docMkLst>
      <pc:sldChg chg="addSp delSp modSp mod">
        <pc:chgData name="Barcenas, Deanne Charlotte (RX-MNL)" userId="03df6a62-ef31-4b77-85f8-7a17a4de21e9" providerId="ADAL" clId="{335D2419-D4E2-7C48-AB0E-281655040836}" dt="2023-01-04T04:49:27.389" v="51"/>
        <pc:sldMkLst>
          <pc:docMk/>
          <pc:sldMk cId="2679381836" sldId="256"/>
        </pc:sldMkLst>
        <pc:spChg chg="add mod">
          <ac:chgData name="Barcenas, Deanne Charlotte (RX-MNL)" userId="03df6a62-ef31-4b77-85f8-7a17a4de21e9" providerId="ADAL" clId="{335D2419-D4E2-7C48-AB0E-281655040836}" dt="2023-01-04T04:48:14.904" v="48"/>
          <ac:spMkLst>
            <pc:docMk/>
            <pc:sldMk cId="2679381836" sldId="256"/>
            <ac:spMk id="2" creationId="{66DE6586-FC81-513F-FB5C-C5B4B8D0461D}"/>
          </ac:spMkLst>
        </pc:spChg>
        <pc:spChg chg="add mod">
          <ac:chgData name="Barcenas, Deanne Charlotte (RX-MNL)" userId="03df6a62-ef31-4b77-85f8-7a17a4de21e9" providerId="ADAL" clId="{335D2419-D4E2-7C48-AB0E-281655040836}" dt="2023-01-04T04:48:14.904" v="48"/>
          <ac:spMkLst>
            <pc:docMk/>
            <pc:sldMk cId="2679381836" sldId="256"/>
            <ac:spMk id="3" creationId="{7FFA9759-3B3E-D4BB-2C2B-171BC306A7BA}"/>
          </ac:spMkLst>
        </pc:spChg>
        <pc:spChg chg="add del mod">
          <ac:chgData name="Barcenas, Deanne Charlotte (RX-MNL)" userId="03df6a62-ef31-4b77-85f8-7a17a4de21e9" providerId="ADAL" clId="{335D2419-D4E2-7C48-AB0E-281655040836}" dt="2023-01-04T04:49:27.389" v="51"/>
          <ac:spMkLst>
            <pc:docMk/>
            <pc:sldMk cId="2679381836" sldId="256"/>
            <ac:spMk id="4" creationId="{DA2EB4C4-6DAC-FA76-6CEA-2A15A97721D8}"/>
          </ac:spMkLst>
        </pc:spChg>
        <pc:spChg chg="add del">
          <ac:chgData name="Barcenas, Deanne Charlotte (RX-MNL)" userId="03df6a62-ef31-4b77-85f8-7a17a4de21e9" providerId="ADAL" clId="{335D2419-D4E2-7C48-AB0E-281655040836}" dt="2023-01-04T04:48:14.904" v="48"/>
          <ac:spMkLst>
            <pc:docMk/>
            <pc:sldMk cId="2679381836" sldId="256"/>
            <ac:spMk id="14" creationId="{EB1451A3-7233-09C0-093D-7629728A776A}"/>
          </ac:spMkLst>
        </pc:spChg>
        <pc:spChg chg="del">
          <ac:chgData name="Barcenas, Deanne Charlotte (RX-MNL)" userId="03df6a62-ef31-4b77-85f8-7a17a4de21e9" providerId="ADAL" clId="{335D2419-D4E2-7C48-AB0E-281655040836}" dt="2023-01-04T04:48:14.904" v="48"/>
          <ac:spMkLst>
            <pc:docMk/>
            <pc:sldMk cId="2679381836" sldId="256"/>
            <ac:spMk id="15" creationId="{FCFCD20A-5766-E4D4-D741-11190A61511E}"/>
          </ac:spMkLst>
        </pc:spChg>
      </pc:sldChg>
      <pc:sldMasterChg chg="delSp mod setBg modSldLayout">
        <pc:chgData name="Barcenas, Deanne Charlotte (RX-MNL)" userId="03df6a62-ef31-4b77-85f8-7a17a4de21e9" providerId="ADAL" clId="{335D2419-D4E2-7C48-AB0E-281655040836}" dt="2023-01-04T04:48:08.466" v="47" actId="1036"/>
        <pc:sldMasterMkLst>
          <pc:docMk/>
          <pc:sldMasterMk cId="4043503442" sldId="2147483660"/>
        </pc:sldMasterMkLst>
        <pc:spChg chg="del">
          <ac:chgData name="Barcenas, Deanne Charlotte (RX-MNL)" userId="03df6a62-ef31-4b77-85f8-7a17a4de21e9" providerId="ADAL" clId="{335D2419-D4E2-7C48-AB0E-281655040836}" dt="2023-01-04T04:47:20.514" v="0" actId="478"/>
          <ac:spMkLst>
            <pc:docMk/>
            <pc:sldMasterMk cId="4043503442" sldId="2147483660"/>
            <ac:spMk id="2" creationId="{00000000-0000-0000-0000-000000000000}"/>
          </ac:spMkLst>
        </pc:spChg>
        <pc:spChg chg="del">
          <ac:chgData name="Barcenas, Deanne Charlotte (RX-MNL)" userId="03df6a62-ef31-4b77-85f8-7a17a4de21e9" providerId="ADAL" clId="{335D2419-D4E2-7C48-AB0E-281655040836}" dt="2023-01-04T04:47:23.144" v="1" actId="478"/>
          <ac:spMkLst>
            <pc:docMk/>
            <pc:sldMasterMk cId="4043503442" sldId="2147483660"/>
            <ac:spMk id="3" creationId="{00000000-0000-0000-0000-000000000000}"/>
          </ac:spMkLst>
        </pc:spChg>
        <pc:spChg chg="del">
          <ac:chgData name="Barcenas, Deanne Charlotte (RX-MNL)" userId="03df6a62-ef31-4b77-85f8-7a17a4de21e9" providerId="ADAL" clId="{335D2419-D4E2-7C48-AB0E-281655040836}" dt="2023-01-04T04:47:24.605" v="2" actId="478"/>
          <ac:spMkLst>
            <pc:docMk/>
            <pc:sldMasterMk cId="4043503442" sldId="2147483660"/>
            <ac:spMk id="4" creationId="{00000000-0000-0000-0000-000000000000}"/>
          </ac:spMkLst>
        </pc:spChg>
        <pc:spChg chg="del">
          <ac:chgData name="Barcenas, Deanne Charlotte (RX-MNL)" userId="03df6a62-ef31-4b77-85f8-7a17a4de21e9" providerId="ADAL" clId="{335D2419-D4E2-7C48-AB0E-281655040836}" dt="2023-01-04T04:47:25.250" v="3" actId="478"/>
          <ac:spMkLst>
            <pc:docMk/>
            <pc:sldMasterMk cId="4043503442" sldId="2147483660"/>
            <ac:spMk id="5" creationId="{00000000-0000-0000-0000-000000000000}"/>
          </ac:spMkLst>
        </pc:spChg>
        <pc:spChg chg="del">
          <ac:chgData name="Barcenas, Deanne Charlotte (RX-MNL)" userId="03df6a62-ef31-4b77-85f8-7a17a4de21e9" providerId="ADAL" clId="{335D2419-D4E2-7C48-AB0E-281655040836}" dt="2023-01-04T04:47:27.356" v="4" actId="478"/>
          <ac:spMkLst>
            <pc:docMk/>
            <pc:sldMasterMk cId="4043503442" sldId="2147483660"/>
            <ac:spMk id="6" creationId="{00000000-0000-0000-0000-000000000000}"/>
          </ac:spMkLst>
        </pc:spChg>
        <pc:sldLayoutChg chg="modSp mod setBg">
          <pc:chgData name="Barcenas, Deanne Charlotte (RX-MNL)" userId="03df6a62-ef31-4b77-85f8-7a17a4de21e9" providerId="ADAL" clId="{335D2419-D4E2-7C48-AB0E-281655040836}" dt="2023-01-04T04:48:08.466" v="47" actId="1036"/>
          <pc:sldLayoutMkLst>
            <pc:docMk/>
            <pc:sldMasterMk cId="4043503442" sldId="2147483660"/>
            <pc:sldLayoutMk cId="2105912642" sldId="2147483661"/>
          </pc:sldLayoutMkLst>
          <pc:spChg chg="mod">
            <ac:chgData name="Barcenas, Deanne Charlotte (RX-MNL)" userId="03df6a62-ef31-4b77-85f8-7a17a4de21e9" providerId="ADAL" clId="{335D2419-D4E2-7C48-AB0E-281655040836}" dt="2023-01-04T04:48:08.466" v="47" actId="1036"/>
            <ac:spMkLst>
              <pc:docMk/>
              <pc:sldMasterMk cId="4043503442" sldId="2147483660"/>
              <pc:sldLayoutMk cId="2105912642" sldId="2147483661"/>
              <ac:spMk id="9" creationId="{9C4189F5-B0F1-51FE-A24A-CB5C38517496}"/>
            </ac:spMkLst>
          </pc:spChg>
          <pc:spChg chg="mod">
            <ac:chgData name="Barcenas, Deanne Charlotte (RX-MNL)" userId="03df6a62-ef31-4b77-85f8-7a17a4de21e9" providerId="ADAL" clId="{335D2419-D4E2-7C48-AB0E-281655040836}" dt="2023-01-04T04:48:08.466" v="47" actId="1036"/>
            <ac:spMkLst>
              <pc:docMk/>
              <pc:sldMasterMk cId="4043503442" sldId="2147483660"/>
              <pc:sldLayoutMk cId="2105912642" sldId="2147483661"/>
              <ac:spMk id="10" creationId="{493F7D65-AE36-7B6C-48EA-63F0636B846F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9C4189F5-B0F1-51FE-A24A-CB5C385174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19245" y="6684994"/>
            <a:ext cx="3032833" cy="870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</a:lstStyle>
          <a:p>
            <a:r>
              <a:rPr lang="en-US" dirty="0"/>
              <a:t>No.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493F7D65-AE36-7B6C-48EA-63F0636B846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516382" y="6550705"/>
            <a:ext cx="3306405" cy="1138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INSERT LOGO HERE</a:t>
            </a:r>
          </a:p>
        </p:txBody>
      </p:sp>
    </p:spTree>
    <p:extLst>
      <p:ext uri="{BB962C8B-B14F-4D97-AF65-F5344CB8AC3E}">
        <p14:creationId xmlns:p14="http://schemas.microsoft.com/office/powerpoint/2010/main" val="21059126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0" userDrawn="1">
          <p15:clr>
            <a:srgbClr val="FBAE40"/>
          </p15:clr>
        </p15:guide>
        <p15:guide id="2" pos="32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350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6DE6586-FC81-513F-FB5C-C5B4B8D046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FA9759-3B3E-D4BB-2C2B-171BC306A7B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679381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02185d2-6891-4819-8bbf-bb0b7410922c" xsi:nil="true"/>
    <lcf76f155ced4ddcb4097134ff3c332f xmlns="1096ff55-35ee-4187-81fb-80885151b4e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7B3B1A7B072A42A396CCFC8879852B" ma:contentTypeVersion="16" ma:contentTypeDescription="Create a new document." ma:contentTypeScope="" ma:versionID="17c219a27103d19189320269b18dee3e">
  <xsd:schema xmlns:xsd="http://www.w3.org/2001/XMLSchema" xmlns:xs="http://www.w3.org/2001/XMLSchema" xmlns:p="http://schemas.microsoft.com/office/2006/metadata/properties" xmlns:ns2="1096ff55-35ee-4187-81fb-80885151b4e5" xmlns:ns3="d02185d2-6891-4819-8bbf-bb0b7410922c" targetNamespace="http://schemas.microsoft.com/office/2006/metadata/properties" ma:root="true" ma:fieldsID="f609ec15ce71590daddaf15561bffcc7" ns2:_="" ns3:_="">
    <xsd:import namespace="1096ff55-35ee-4187-81fb-80885151b4e5"/>
    <xsd:import namespace="d02185d2-6891-4819-8bbf-bb0b741092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96ff55-35ee-4187-81fb-80885151b4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2763e4d-7885-4cd8-8534-835ebc0ece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2185d2-6891-4819-8bbf-bb0b7410922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7fb450d-ae00-476a-b7d6-afbdc9ad7d9e}" ma:internalName="TaxCatchAll" ma:showField="CatchAllData" ma:web="d02185d2-6891-4819-8bbf-bb0b741092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9A4618-D84B-408D-BE8D-5F7EE391B4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845679-8751-4611-8E7E-1CDC3825DD36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d02185d2-6891-4819-8bbf-bb0b7410922c"/>
    <ds:schemaRef ds:uri="http://schemas.microsoft.com/office/2006/metadata/properties"/>
    <ds:schemaRef ds:uri="1096ff55-35ee-4187-81fb-80885151b4e5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003C6D5-C17B-4669-9AFD-409153041B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96ff55-35ee-4187-81fb-80885151b4e5"/>
    <ds:schemaRef ds:uri="d02185d2-6891-4819-8bbf-bb0b741092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Barcenas, Deanne Charlotte (RX)</dc:creator>
  <cp:lastModifiedBy>Barcenas, Deanne Charlotte (RX-MNL)</cp:lastModifiedBy>
  <cp:revision>2</cp:revision>
  <dcterms:created xsi:type="dcterms:W3CDTF">2022-09-12T23:42:09Z</dcterms:created>
  <dcterms:modified xsi:type="dcterms:W3CDTF">2023-01-04T04:49:28Z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0x0101001E7B3B1A7B072A42A396CCFC8879852B</vt:lpwstr>
  </property>
  <property fmtid="{D5CDD505-2E9C-101B-9397-08002B2CF9AE}" pid="3" name="MediaServiceImageTags">
    <vt:lpwstr/>
  </property>
</Properties>
</file>