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57" r:id="rId5"/>
  </p:sldIdLst>
  <p:sldSz cx="16257588" cy="110363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181FB1-9C5D-804C-8D92-60CA79543C71}" v="5" dt="2023-01-04T07:00:13.3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6327"/>
  </p:normalViewPr>
  <p:slideViewPr>
    <p:cSldViewPr snapToGrid="0">
      <p:cViewPr varScale="1">
        <p:scale>
          <a:sx n="76" d="100"/>
          <a:sy n="76" d="100"/>
        </p:scale>
        <p:origin x="528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rcenas, Deanne Charlotte (RX-MNL)" userId="03df6a62-ef31-4b77-85f8-7a17a4de21e9" providerId="ADAL" clId="{32181FB1-9C5D-804C-8D92-60CA79543C71}"/>
    <pc:docChg chg="custSel modSld modMainMaster">
      <pc:chgData name="Barcenas, Deanne Charlotte (RX-MNL)" userId="03df6a62-ef31-4b77-85f8-7a17a4de21e9" providerId="ADAL" clId="{32181FB1-9C5D-804C-8D92-60CA79543C71}" dt="2023-01-04T07:00:13.402" v="5" actId="27636"/>
      <pc:docMkLst>
        <pc:docMk/>
      </pc:docMkLst>
      <pc:sldChg chg="addSp delSp modSp mod">
        <pc:chgData name="Barcenas, Deanne Charlotte (RX-MNL)" userId="03df6a62-ef31-4b77-85f8-7a17a4de21e9" providerId="ADAL" clId="{32181FB1-9C5D-804C-8D92-60CA79543C71}" dt="2023-01-04T07:00:13.402" v="5" actId="27636"/>
        <pc:sldMkLst>
          <pc:docMk/>
          <pc:sldMk cId="2977413277" sldId="257"/>
        </pc:sldMkLst>
        <pc:spChg chg="del">
          <ac:chgData name="Barcenas, Deanne Charlotte (RX-MNL)" userId="03df6a62-ef31-4b77-85f8-7a17a4de21e9" providerId="ADAL" clId="{32181FB1-9C5D-804C-8D92-60CA79543C71}" dt="2023-01-04T07:00:13.349" v="4"/>
          <ac:spMkLst>
            <pc:docMk/>
            <pc:sldMk cId="2977413277" sldId="257"/>
            <ac:spMk id="2" creationId="{37BAA3EE-CEF0-2879-B5FD-12B324BA25ED}"/>
          </ac:spMkLst>
        </pc:spChg>
        <pc:spChg chg="del">
          <ac:chgData name="Barcenas, Deanne Charlotte (RX-MNL)" userId="03df6a62-ef31-4b77-85f8-7a17a4de21e9" providerId="ADAL" clId="{32181FB1-9C5D-804C-8D92-60CA79543C71}" dt="2023-01-04T07:00:13.349" v="4"/>
          <ac:spMkLst>
            <pc:docMk/>
            <pc:sldMk cId="2977413277" sldId="257"/>
            <ac:spMk id="3" creationId="{AED497C0-9FD9-9200-803A-1638FD2AE3A6}"/>
          </ac:spMkLst>
        </pc:spChg>
        <pc:spChg chg="add mod">
          <ac:chgData name="Barcenas, Deanne Charlotte (RX-MNL)" userId="03df6a62-ef31-4b77-85f8-7a17a4de21e9" providerId="ADAL" clId="{32181FB1-9C5D-804C-8D92-60CA79543C71}" dt="2023-01-04T07:00:13.402" v="5" actId="27636"/>
          <ac:spMkLst>
            <pc:docMk/>
            <pc:sldMk cId="2977413277" sldId="257"/>
            <ac:spMk id="4" creationId="{20AA714E-C903-5171-8379-BA1E1A478462}"/>
          </ac:spMkLst>
        </pc:spChg>
        <pc:spChg chg="add mod">
          <ac:chgData name="Barcenas, Deanne Charlotte (RX-MNL)" userId="03df6a62-ef31-4b77-85f8-7a17a4de21e9" providerId="ADAL" clId="{32181FB1-9C5D-804C-8D92-60CA79543C71}" dt="2023-01-04T07:00:13.349" v="4"/>
          <ac:spMkLst>
            <pc:docMk/>
            <pc:sldMk cId="2977413277" sldId="257"/>
            <ac:spMk id="5" creationId="{B549FFB6-84A8-3A25-EEF8-13A5C26AAC5E}"/>
          </ac:spMkLst>
        </pc:spChg>
      </pc:sldChg>
      <pc:sldMasterChg chg="setBg modSldLayout">
        <pc:chgData name="Barcenas, Deanne Charlotte (RX-MNL)" userId="03df6a62-ef31-4b77-85f8-7a17a4de21e9" providerId="ADAL" clId="{32181FB1-9C5D-804C-8D92-60CA79543C71}" dt="2023-01-04T07:00:07.047" v="3"/>
        <pc:sldMasterMkLst>
          <pc:docMk/>
          <pc:sldMasterMk cId="3206772381" sldId="2147483660"/>
        </pc:sldMasterMkLst>
        <pc:sldLayoutChg chg="setBg">
          <pc:chgData name="Barcenas, Deanne Charlotte (RX-MNL)" userId="03df6a62-ef31-4b77-85f8-7a17a4de21e9" providerId="ADAL" clId="{32181FB1-9C5D-804C-8D92-60CA79543C71}" dt="2023-01-04T07:00:07.047" v="3"/>
          <pc:sldLayoutMkLst>
            <pc:docMk/>
            <pc:sldMasterMk cId="3206772381" sldId="2147483660"/>
            <pc:sldLayoutMk cId="2573334774" sldId="2147483661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3ACD6E5A-CB1D-1C08-1CFE-E1287198A4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7877" y="4849584"/>
            <a:ext cx="2484247" cy="5493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</a:lstStyle>
          <a:p>
            <a:r>
              <a:rPr lang="en-US" dirty="0"/>
              <a:t>No.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E8B9A037-9B91-C1DA-920B-E9D7A34297A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871547" y="6012637"/>
            <a:ext cx="2484247" cy="14658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2573334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76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6772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1471544" rtl="0" eaLnBrk="1" latinLnBrk="0" hangingPunct="1">
        <a:lnSpc>
          <a:spcPct val="90000"/>
        </a:lnSpc>
        <a:spcBef>
          <a:spcPct val="0"/>
        </a:spcBef>
        <a:buNone/>
        <a:defRPr sz="708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7886" indent="-367886" algn="l" defTabSz="1471544" rtl="0" eaLnBrk="1" latinLnBrk="0" hangingPunct="1">
        <a:lnSpc>
          <a:spcPct val="90000"/>
        </a:lnSpc>
        <a:spcBef>
          <a:spcPts val="1609"/>
        </a:spcBef>
        <a:buFont typeface="Arial" panose="020B0604020202020204" pitchFamily="34" charset="0"/>
        <a:buChar char="•"/>
        <a:defRPr sz="4506" kern="1200">
          <a:solidFill>
            <a:schemeClr val="tx1"/>
          </a:solidFill>
          <a:latin typeface="+mn-lt"/>
          <a:ea typeface="+mn-ea"/>
          <a:cs typeface="+mn-cs"/>
        </a:defRPr>
      </a:lvl1pPr>
      <a:lvl2pPr marL="1103658" indent="-367886" algn="l" defTabSz="1471544" rtl="0" eaLnBrk="1" latinLnBrk="0" hangingPunct="1">
        <a:lnSpc>
          <a:spcPct val="90000"/>
        </a:lnSpc>
        <a:spcBef>
          <a:spcPts val="805"/>
        </a:spcBef>
        <a:buFont typeface="Arial" panose="020B0604020202020204" pitchFamily="34" charset="0"/>
        <a:buChar char="•"/>
        <a:defRPr sz="3862" kern="1200">
          <a:solidFill>
            <a:schemeClr val="tx1"/>
          </a:solidFill>
          <a:latin typeface="+mn-lt"/>
          <a:ea typeface="+mn-ea"/>
          <a:cs typeface="+mn-cs"/>
        </a:defRPr>
      </a:lvl2pPr>
      <a:lvl3pPr marL="1839430" indent="-367886" algn="l" defTabSz="1471544" rtl="0" eaLnBrk="1" latinLnBrk="0" hangingPunct="1">
        <a:lnSpc>
          <a:spcPct val="90000"/>
        </a:lnSpc>
        <a:spcBef>
          <a:spcPts val="805"/>
        </a:spcBef>
        <a:buFont typeface="Arial" panose="020B0604020202020204" pitchFamily="34" charset="0"/>
        <a:buChar char="•"/>
        <a:defRPr sz="3219" kern="1200">
          <a:solidFill>
            <a:schemeClr val="tx1"/>
          </a:solidFill>
          <a:latin typeface="+mn-lt"/>
          <a:ea typeface="+mn-ea"/>
          <a:cs typeface="+mn-cs"/>
        </a:defRPr>
      </a:lvl3pPr>
      <a:lvl4pPr marL="2575202" indent="-367886" algn="l" defTabSz="1471544" rtl="0" eaLnBrk="1" latinLnBrk="0" hangingPunct="1">
        <a:lnSpc>
          <a:spcPct val="90000"/>
        </a:lnSpc>
        <a:spcBef>
          <a:spcPts val="805"/>
        </a:spcBef>
        <a:buFont typeface="Arial" panose="020B0604020202020204" pitchFamily="34" charset="0"/>
        <a:buChar char="•"/>
        <a:defRPr sz="2897" kern="1200">
          <a:solidFill>
            <a:schemeClr val="tx1"/>
          </a:solidFill>
          <a:latin typeface="+mn-lt"/>
          <a:ea typeface="+mn-ea"/>
          <a:cs typeface="+mn-cs"/>
        </a:defRPr>
      </a:lvl4pPr>
      <a:lvl5pPr marL="3310974" indent="-367886" algn="l" defTabSz="1471544" rtl="0" eaLnBrk="1" latinLnBrk="0" hangingPunct="1">
        <a:lnSpc>
          <a:spcPct val="90000"/>
        </a:lnSpc>
        <a:spcBef>
          <a:spcPts val="805"/>
        </a:spcBef>
        <a:buFont typeface="Arial" panose="020B0604020202020204" pitchFamily="34" charset="0"/>
        <a:buChar char="•"/>
        <a:defRPr sz="2897" kern="1200">
          <a:solidFill>
            <a:schemeClr val="tx1"/>
          </a:solidFill>
          <a:latin typeface="+mn-lt"/>
          <a:ea typeface="+mn-ea"/>
          <a:cs typeface="+mn-cs"/>
        </a:defRPr>
      </a:lvl5pPr>
      <a:lvl6pPr marL="4046746" indent="-367886" algn="l" defTabSz="1471544" rtl="0" eaLnBrk="1" latinLnBrk="0" hangingPunct="1">
        <a:lnSpc>
          <a:spcPct val="90000"/>
        </a:lnSpc>
        <a:spcBef>
          <a:spcPts val="805"/>
        </a:spcBef>
        <a:buFont typeface="Arial" panose="020B0604020202020204" pitchFamily="34" charset="0"/>
        <a:buChar char="•"/>
        <a:defRPr sz="2897" kern="1200">
          <a:solidFill>
            <a:schemeClr val="tx1"/>
          </a:solidFill>
          <a:latin typeface="+mn-lt"/>
          <a:ea typeface="+mn-ea"/>
          <a:cs typeface="+mn-cs"/>
        </a:defRPr>
      </a:lvl6pPr>
      <a:lvl7pPr marL="4782518" indent="-367886" algn="l" defTabSz="1471544" rtl="0" eaLnBrk="1" latinLnBrk="0" hangingPunct="1">
        <a:lnSpc>
          <a:spcPct val="90000"/>
        </a:lnSpc>
        <a:spcBef>
          <a:spcPts val="805"/>
        </a:spcBef>
        <a:buFont typeface="Arial" panose="020B0604020202020204" pitchFamily="34" charset="0"/>
        <a:buChar char="•"/>
        <a:defRPr sz="2897" kern="1200">
          <a:solidFill>
            <a:schemeClr val="tx1"/>
          </a:solidFill>
          <a:latin typeface="+mn-lt"/>
          <a:ea typeface="+mn-ea"/>
          <a:cs typeface="+mn-cs"/>
        </a:defRPr>
      </a:lvl7pPr>
      <a:lvl8pPr marL="5518290" indent="-367886" algn="l" defTabSz="1471544" rtl="0" eaLnBrk="1" latinLnBrk="0" hangingPunct="1">
        <a:lnSpc>
          <a:spcPct val="90000"/>
        </a:lnSpc>
        <a:spcBef>
          <a:spcPts val="805"/>
        </a:spcBef>
        <a:buFont typeface="Arial" panose="020B0604020202020204" pitchFamily="34" charset="0"/>
        <a:buChar char="•"/>
        <a:defRPr sz="2897" kern="1200">
          <a:solidFill>
            <a:schemeClr val="tx1"/>
          </a:solidFill>
          <a:latin typeface="+mn-lt"/>
          <a:ea typeface="+mn-ea"/>
          <a:cs typeface="+mn-cs"/>
        </a:defRPr>
      </a:lvl8pPr>
      <a:lvl9pPr marL="6254062" indent="-367886" algn="l" defTabSz="1471544" rtl="0" eaLnBrk="1" latinLnBrk="0" hangingPunct="1">
        <a:lnSpc>
          <a:spcPct val="90000"/>
        </a:lnSpc>
        <a:spcBef>
          <a:spcPts val="805"/>
        </a:spcBef>
        <a:buFont typeface="Arial" panose="020B0604020202020204" pitchFamily="34" charset="0"/>
        <a:buChar char="•"/>
        <a:defRPr sz="28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71544" rtl="0" eaLnBrk="1" latinLnBrk="0" hangingPunct="1">
        <a:defRPr sz="2897" kern="1200">
          <a:solidFill>
            <a:schemeClr val="tx1"/>
          </a:solidFill>
          <a:latin typeface="+mn-lt"/>
          <a:ea typeface="+mn-ea"/>
          <a:cs typeface="+mn-cs"/>
        </a:defRPr>
      </a:lvl1pPr>
      <a:lvl2pPr marL="735772" algn="l" defTabSz="1471544" rtl="0" eaLnBrk="1" latinLnBrk="0" hangingPunct="1">
        <a:defRPr sz="2897" kern="1200">
          <a:solidFill>
            <a:schemeClr val="tx1"/>
          </a:solidFill>
          <a:latin typeface="+mn-lt"/>
          <a:ea typeface="+mn-ea"/>
          <a:cs typeface="+mn-cs"/>
        </a:defRPr>
      </a:lvl2pPr>
      <a:lvl3pPr marL="1471544" algn="l" defTabSz="1471544" rtl="0" eaLnBrk="1" latinLnBrk="0" hangingPunct="1">
        <a:defRPr sz="2897" kern="1200">
          <a:solidFill>
            <a:schemeClr val="tx1"/>
          </a:solidFill>
          <a:latin typeface="+mn-lt"/>
          <a:ea typeface="+mn-ea"/>
          <a:cs typeface="+mn-cs"/>
        </a:defRPr>
      </a:lvl3pPr>
      <a:lvl4pPr marL="2207316" algn="l" defTabSz="1471544" rtl="0" eaLnBrk="1" latinLnBrk="0" hangingPunct="1">
        <a:defRPr sz="2897" kern="1200">
          <a:solidFill>
            <a:schemeClr val="tx1"/>
          </a:solidFill>
          <a:latin typeface="+mn-lt"/>
          <a:ea typeface="+mn-ea"/>
          <a:cs typeface="+mn-cs"/>
        </a:defRPr>
      </a:lvl4pPr>
      <a:lvl5pPr marL="2943088" algn="l" defTabSz="1471544" rtl="0" eaLnBrk="1" latinLnBrk="0" hangingPunct="1">
        <a:defRPr sz="2897" kern="1200">
          <a:solidFill>
            <a:schemeClr val="tx1"/>
          </a:solidFill>
          <a:latin typeface="+mn-lt"/>
          <a:ea typeface="+mn-ea"/>
          <a:cs typeface="+mn-cs"/>
        </a:defRPr>
      </a:lvl5pPr>
      <a:lvl6pPr marL="3678860" algn="l" defTabSz="1471544" rtl="0" eaLnBrk="1" latinLnBrk="0" hangingPunct="1">
        <a:defRPr sz="2897" kern="1200">
          <a:solidFill>
            <a:schemeClr val="tx1"/>
          </a:solidFill>
          <a:latin typeface="+mn-lt"/>
          <a:ea typeface="+mn-ea"/>
          <a:cs typeface="+mn-cs"/>
        </a:defRPr>
      </a:lvl6pPr>
      <a:lvl7pPr marL="4414632" algn="l" defTabSz="1471544" rtl="0" eaLnBrk="1" latinLnBrk="0" hangingPunct="1">
        <a:defRPr sz="2897" kern="1200">
          <a:solidFill>
            <a:schemeClr val="tx1"/>
          </a:solidFill>
          <a:latin typeface="+mn-lt"/>
          <a:ea typeface="+mn-ea"/>
          <a:cs typeface="+mn-cs"/>
        </a:defRPr>
      </a:lvl7pPr>
      <a:lvl8pPr marL="5150404" algn="l" defTabSz="1471544" rtl="0" eaLnBrk="1" latinLnBrk="0" hangingPunct="1">
        <a:defRPr sz="2897" kern="1200">
          <a:solidFill>
            <a:schemeClr val="tx1"/>
          </a:solidFill>
          <a:latin typeface="+mn-lt"/>
          <a:ea typeface="+mn-ea"/>
          <a:cs typeface="+mn-cs"/>
        </a:defRPr>
      </a:lvl8pPr>
      <a:lvl9pPr marL="5886176" algn="l" defTabSz="1471544" rtl="0" eaLnBrk="1" latinLnBrk="0" hangingPunct="1">
        <a:defRPr sz="28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76" userDrawn="1">
          <p15:clr>
            <a:srgbClr val="F26B43"/>
          </p15:clr>
        </p15:guide>
        <p15:guide id="2" pos="51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AA714E-C903-5171-8379-BA1E1A4784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49FFB6-84A8-3A25-EEF8-13A5C26AAC5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</p:spTree>
    <p:extLst>
      <p:ext uri="{BB962C8B-B14F-4D97-AF65-F5344CB8AC3E}">
        <p14:creationId xmlns:p14="http://schemas.microsoft.com/office/powerpoint/2010/main" val="29774132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02185d2-6891-4819-8bbf-bb0b7410922c" xsi:nil="true"/>
    <lcf76f155ced4ddcb4097134ff3c332f xmlns="1096ff55-35ee-4187-81fb-80885151b4e5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7B3B1A7B072A42A396CCFC8879852B" ma:contentTypeVersion="17" ma:contentTypeDescription="Create a new document." ma:contentTypeScope="" ma:versionID="460eec4297407771482d6b34ed9981f0">
  <xsd:schema xmlns:xsd="http://www.w3.org/2001/XMLSchema" xmlns:xs="http://www.w3.org/2001/XMLSchema" xmlns:p="http://schemas.microsoft.com/office/2006/metadata/properties" xmlns:ns2="1096ff55-35ee-4187-81fb-80885151b4e5" xmlns:ns3="d02185d2-6891-4819-8bbf-bb0b7410922c" targetNamespace="http://schemas.microsoft.com/office/2006/metadata/properties" ma:root="true" ma:fieldsID="a92351a46b5f4cfe8a3b2cd78b988ee4" ns2:_="" ns3:_="">
    <xsd:import namespace="1096ff55-35ee-4187-81fb-80885151b4e5"/>
    <xsd:import namespace="d02185d2-6891-4819-8bbf-bb0b741092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96ff55-35ee-4187-81fb-80885151b4e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2763e4d-7885-4cd8-8534-835ebc0ece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2185d2-6891-4819-8bbf-bb0b7410922c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7fb450d-ae00-476a-b7d6-afbdc9ad7d9e}" ma:internalName="TaxCatchAll" ma:showField="CatchAllData" ma:web="d02185d2-6891-4819-8bbf-bb0b741092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8C5C46C-1AC5-4F18-92EF-E3780A29190A}">
  <ds:schemaRefs>
    <ds:schemaRef ds:uri="http://schemas.microsoft.com/office/infopath/2007/PartnerControls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purl.org/dc/dcmitype/"/>
    <ds:schemaRef ds:uri="d02185d2-6891-4819-8bbf-bb0b7410922c"/>
    <ds:schemaRef ds:uri="http://purl.org/dc/terms/"/>
    <ds:schemaRef ds:uri="http://schemas.openxmlformats.org/package/2006/metadata/core-properties"/>
    <ds:schemaRef ds:uri="1096ff55-35ee-4187-81fb-80885151b4e5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C35F208B-4731-4D87-AD22-02CA403A30A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3C67B5F-592A-40BE-AA22-7E06C4F999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96ff55-35ee-4187-81fb-80885151b4e5"/>
    <ds:schemaRef ds:uri="d02185d2-6891-4819-8bbf-bb0b741092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288</TotalTime>
  <Words>0</Words>
  <Application>Microsoft Macintosh PowerPoint</Application>
  <PresentationFormat>Custom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Barcenas, Deanne Charlotte (RX)</dc:creator>
  <cp:lastModifiedBy>Barcenas, Deanne Charlotte (RX-MNL)</cp:lastModifiedBy>
  <cp:revision>7</cp:revision>
  <dcterms:created xsi:type="dcterms:W3CDTF">2022-09-15T03:10:13Z</dcterms:created>
  <dcterms:modified xsi:type="dcterms:W3CDTF">2023-01-04T07:00:15Z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0x0101001E7B3B1A7B072A42A396CCFC8879852B</vt:lpwstr>
  </property>
  <property fmtid="{D5CDD505-2E9C-101B-9397-08002B2CF9AE}" pid="3" name="MediaServiceImageTags">
    <vt:lpwstr/>
  </property>
</Properties>
</file>