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3"/>
  </p:sldMasterIdLst>
  <p:handoutMasterIdLst>
    <p:handoutMasterId r:id="rId5"/>
  </p:handoutMasterIdLst>
  <p:sldIdLst>
    <p:sldId id="256" r:id="rId4"/>
  </p:sldIdLst>
  <p:sldSz cx="8256588" cy="19018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839327-76CE-C54B-988E-032D06EE001F}" v="12" dt="2022-10-03T03:56:44.4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03"/>
    <p:restoredTop sz="94694"/>
  </p:normalViewPr>
  <p:slideViewPr>
    <p:cSldViewPr snapToGrid="0">
      <p:cViewPr varScale="1">
        <p:scale>
          <a:sx n="168" d="100"/>
          <a:sy n="168" d="100"/>
        </p:scale>
        <p:origin x="192" y="17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8" d="100"/>
          <a:sy n="118" d="100"/>
        </p:scale>
        <p:origin x="4648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5006A21-9D84-69B7-C27E-E1B8ED6E45A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3483DF-B530-3CCD-9E06-A44CB9762AC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B9012-5906-684B-B382-E2A2952BF86A}" type="datetimeFigureOut">
              <a:rPr lang="en-US" smtClean="0"/>
              <a:t>1/4/23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0291DD-85FA-9F31-816A-5E4F07DE93F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302C25-05C5-40EA-A786-C5AACB2888D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D276E7-0C54-854B-8A6A-C9490FA105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1351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697126F-A018-2FAF-C4AF-BD6CAB768A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487020" y="517332"/>
            <a:ext cx="881062" cy="2762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1100">
                <a:latin typeface="Poppins" pitchFamily="2" charset="77"/>
                <a:cs typeface="Poppins" pitchFamily="2" charset="77"/>
              </a:defRPr>
            </a:lvl1pPr>
          </a:lstStyle>
          <a:p>
            <a:pPr lvl="0"/>
            <a:r>
              <a:rPr lang="en-US" dirty="0"/>
              <a:t>No.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A34C2DCA-D67E-9D31-2A80-8D7652BC3C0D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487020" y="980409"/>
            <a:ext cx="1290530" cy="5778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INSERT LOGO HERE</a:t>
            </a:r>
          </a:p>
        </p:txBody>
      </p:sp>
    </p:spTree>
    <p:extLst>
      <p:ext uri="{BB962C8B-B14F-4D97-AF65-F5344CB8AC3E}">
        <p14:creationId xmlns:p14="http://schemas.microsoft.com/office/powerpoint/2010/main" val="16645785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99" userDrawn="1">
          <p15:clr>
            <a:srgbClr val="FBAE40"/>
          </p15:clr>
        </p15:guide>
        <p15:guide id="2" pos="260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3529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253563" rtl="0" eaLnBrk="1" latinLnBrk="0" hangingPunct="1">
        <a:lnSpc>
          <a:spcPct val="90000"/>
        </a:lnSpc>
        <a:spcBef>
          <a:spcPct val="0"/>
        </a:spcBef>
        <a:buNone/>
        <a:defRPr sz="12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3391" indent="-63391" algn="l" defTabSz="253563" rtl="0" eaLnBrk="1" latinLnBrk="0" hangingPunct="1">
        <a:lnSpc>
          <a:spcPct val="90000"/>
        </a:lnSpc>
        <a:spcBef>
          <a:spcPts val="277"/>
        </a:spcBef>
        <a:buFont typeface="Arial" panose="020B0604020202020204" pitchFamily="34" charset="0"/>
        <a:buChar char="•"/>
        <a:defRPr sz="776" kern="1200">
          <a:solidFill>
            <a:schemeClr val="tx1"/>
          </a:solidFill>
          <a:latin typeface="+mn-lt"/>
          <a:ea typeface="+mn-ea"/>
          <a:cs typeface="+mn-cs"/>
        </a:defRPr>
      </a:lvl1pPr>
      <a:lvl2pPr marL="190172" indent="-63391" algn="l" defTabSz="253563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666" kern="1200">
          <a:solidFill>
            <a:schemeClr val="tx1"/>
          </a:solidFill>
          <a:latin typeface="+mn-lt"/>
          <a:ea typeface="+mn-ea"/>
          <a:cs typeface="+mn-cs"/>
        </a:defRPr>
      </a:lvl2pPr>
      <a:lvl3pPr marL="316954" indent="-63391" algn="l" defTabSz="253563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555" kern="1200">
          <a:solidFill>
            <a:schemeClr val="tx1"/>
          </a:solidFill>
          <a:latin typeface="+mn-lt"/>
          <a:ea typeface="+mn-ea"/>
          <a:cs typeface="+mn-cs"/>
        </a:defRPr>
      </a:lvl3pPr>
      <a:lvl4pPr marL="443735" indent="-63391" algn="l" defTabSz="253563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499" kern="1200">
          <a:solidFill>
            <a:schemeClr val="tx1"/>
          </a:solidFill>
          <a:latin typeface="+mn-lt"/>
          <a:ea typeface="+mn-ea"/>
          <a:cs typeface="+mn-cs"/>
        </a:defRPr>
      </a:lvl4pPr>
      <a:lvl5pPr marL="570517" indent="-63391" algn="l" defTabSz="253563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499" kern="1200">
          <a:solidFill>
            <a:schemeClr val="tx1"/>
          </a:solidFill>
          <a:latin typeface="+mn-lt"/>
          <a:ea typeface="+mn-ea"/>
          <a:cs typeface="+mn-cs"/>
        </a:defRPr>
      </a:lvl5pPr>
      <a:lvl6pPr marL="697299" indent="-63391" algn="l" defTabSz="253563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499" kern="1200">
          <a:solidFill>
            <a:schemeClr val="tx1"/>
          </a:solidFill>
          <a:latin typeface="+mn-lt"/>
          <a:ea typeface="+mn-ea"/>
          <a:cs typeface="+mn-cs"/>
        </a:defRPr>
      </a:lvl6pPr>
      <a:lvl7pPr marL="824080" indent="-63391" algn="l" defTabSz="253563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499" kern="1200">
          <a:solidFill>
            <a:schemeClr val="tx1"/>
          </a:solidFill>
          <a:latin typeface="+mn-lt"/>
          <a:ea typeface="+mn-ea"/>
          <a:cs typeface="+mn-cs"/>
        </a:defRPr>
      </a:lvl7pPr>
      <a:lvl8pPr marL="950862" indent="-63391" algn="l" defTabSz="253563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499" kern="1200">
          <a:solidFill>
            <a:schemeClr val="tx1"/>
          </a:solidFill>
          <a:latin typeface="+mn-lt"/>
          <a:ea typeface="+mn-ea"/>
          <a:cs typeface="+mn-cs"/>
        </a:defRPr>
      </a:lvl8pPr>
      <a:lvl9pPr marL="1077643" indent="-63391" algn="l" defTabSz="253563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4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3563" rtl="0" eaLnBrk="1" latinLnBrk="0" hangingPunct="1">
        <a:defRPr sz="499" kern="1200">
          <a:solidFill>
            <a:schemeClr val="tx1"/>
          </a:solidFill>
          <a:latin typeface="+mn-lt"/>
          <a:ea typeface="+mn-ea"/>
          <a:cs typeface="+mn-cs"/>
        </a:defRPr>
      </a:lvl1pPr>
      <a:lvl2pPr marL="126782" algn="l" defTabSz="253563" rtl="0" eaLnBrk="1" latinLnBrk="0" hangingPunct="1">
        <a:defRPr sz="499" kern="1200">
          <a:solidFill>
            <a:schemeClr val="tx1"/>
          </a:solidFill>
          <a:latin typeface="+mn-lt"/>
          <a:ea typeface="+mn-ea"/>
          <a:cs typeface="+mn-cs"/>
        </a:defRPr>
      </a:lvl2pPr>
      <a:lvl3pPr marL="253563" algn="l" defTabSz="253563" rtl="0" eaLnBrk="1" latinLnBrk="0" hangingPunct="1">
        <a:defRPr sz="499" kern="1200">
          <a:solidFill>
            <a:schemeClr val="tx1"/>
          </a:solidFill>
          <a:latin typeface="+mn-lt"/>
          <a:ea typeface="+mn-ea"/>
          <a:cs typeface="+mn-cs"/>
        </a:defRPr>
      </a:lvl3pPr>
      <a:lvl4pPr marL="380345" algn="l" defTabSz="253563" rtl="0" eaLnBrk="1" latinLnBrk="0" hangingPunct="1">
        <a:defRPr sz="499" kern="1200">
          <a:solidFill>
            <a:schemeClr val="tx1"/>
          </a:solidFill>
          <a:latin typeface="+mn-lt"/>
          <a:ea typeface="+mn-ea"/>
          <a:cs typeface="+mn-cs"/>
        </a:defRPr>
      </a:lvl4pPr>
      <a:lvl5pPr marL="507126" algn="l" defTabSz="253563" rtl="0" eaLnBrk="1" latinLnBrk="0" hangingPunct="1">
        <a:defRPr sz="499" kern="1200">
          <a:solidFill>
            <a:schemeClr val="tx1"/>
          </a:solidFill>
          <a:latin typeface="+mn-lt"/>
          <a:ea typeface="+mn-ea"/>
          <a:cs typeface="+mn-cs"/>
        </a:defRPr>
      </a:lvl5pPr>
      <a:lvl6pPr marL="633908" algn="l" defTabSz="253563" rtl="0" eaLnBrk="1" latinLnBrk="0" hangingPunct="1">
        <a:defRPr sz="499" kern="1200">
          <a:solidFill>
            <a:schemeClr val="tx1"/>
          </a:solidFill>
          <a:latin typeface="+mn-lt"/>
          <a:ea typeface="+mn-ea"/>
          <a:cs typeface="+mn-cs"/>
        </a:defRPr>
      </a:lvl6pPr>
      <a:lvl7pPr marL="760689" algn="l" defTabSz="253563" rtl="0" eaLnBrk="1" latinLnBrk="0" hangingPunct="1">
        <a:defRPr sz="499" kern="1200">
          <a:solidFill>
            <a:schemeClr val="tx1"/>
          </a:solidFill>
          <a:latin typeface="+mn-lt"/>
          <a:ea typeface="+mn-ea"/>
          <a:cs typeface="+mn-cs"/>
        </a:defRPr>
      </a:lvl7pPr>
      <a:lvl8pPr marL="887471" algn="l" defTabSz="253563" rtl="0" eaLnBrk="1" latinLnBrk="0" hangingPunct="1">
        <a:defRPr sz="499" kern="1200">
          <a:solidFill>
            <a:schemeClr val="tx1"/>
          </a:solidFill>
          <a:latin typeface="+mn-lt"/>
          <a:ea typeface="+mn-ea"/>
          <a:cs typeface="+mn-cs"/>
        </a:defRPr>
      </a:lvl8pPr>
      <a:lvl9pPr marL="1014252" algn="l" defTabSz="253563" rtl="0" eaLnBrk="1" latinLnBrk="0" hangingPunct="1">
        <a:defRPr sz="4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99" userDrawn="1">
          <p15:clr>
            <a:srgbClr val="F26B43"/>
          </p15:clr>
        </p15:guide>
        <p15:guide id="2" pos="260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33041B-F559-7A6E-8F2C-FA1E98ACA3E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6D103FD3-2668-A675-EA8C-B4DE2D1C085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1054070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7B3B1A7B072A42A396CCFC8879852B" ma:contentTypeVersion="16" ma:contentTypeDescription="Create a new document." ma:contentTypeScope="" ma:versionID="17c219a27103d19189320269b18dee3e">
  <xsd:schema xmlns:xsd="http://www.w3.org/2001/XMLSchema" xmlns:xs="http://www.w3.org/2001/XMLSchema" xmlns:p="http://schemas.microsoft.com/office/2006/metadata/properties" xmlns:ns2="1096ff55-35ee-4187-81fb-80885151b4e5" xmlns:ns3="d02185d2-6891-4819-8bbf-bb0b7410922c" targetNamespace="http://schemas.microsoft.com/office/2006/metadata/properties" ma:root="true" ma:fieldsID="f609ec15ce71590daddaf15561bffcc7" ns2:_="" ns3:_="">
    <xsd:import namespace="1096ff55-35ee-4187-81fb-80885151b4e5"/>
    <xsd:import namespace="d02185d2-6891-4819-8bbf-bb0b741092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96ff55-35ee-4187-81fb-80885151b4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2763e4d-7885-4cd8-8534-835ebc0ece8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2185d2-6891-4819-8bbf-bb0b7410922c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7fb450d-ae00-476a-b7d6-afbdc9ad7d9e}" ma:internalName="TaxCatchAll" ma:showField="CatchAllData" ma:web="d02185d2-6891-4819-8bbf-bb0b741092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7297D5E-219A-4102-A7A0-AE2300067A0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5513417-D261-4D2B-9D6C-726092F729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96ff55-35ee-4187-81fb-80885151b4e5"/>
    <ds:schemaRef ds:uri="d02185d2-6891-4819-8bbf-bb0b7410922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160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Poppins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Barcenas, Deanne Charlotte (RX)</dc:creator>
  <cp:lastModifiedBy>Barcenas, Deanne Charlotte (RX-MNL)</cp:lastModifiedBy>
  <cp:revision>3</cp:revision>
  <dcterms:created xsi:type="dcterms:W3CDTF">2022-08-16T07:42:51Z</dcterms:created>
  <dcterms:modified xsi:type="dcterms:W3CDTF">2023-01-04T04:55:24Z</dcterms:modified>
</cp:coreProperties>
</file>