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6" r:id="rId5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E0834A-B6E1-3A4B-8479-DFBE3C31CCAD}" v="2" dt="2023-01-04T04:58:15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6190"/>
  </p:normalViewPr>
  <p:slideViewPr>
    <p:cSldViewPr snapToGrid="0">
      <p:cViewPr varScale="1">
        <p:scale>
          <a:sx n="82" d="100"/>
          <a:sy n="82" d="100"/>
        </p:scale>
        <p:origin x="17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C4189F5-B0F1-51FE-A24A-CB5C38517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569" y="6175328"/>
            <a:ext cx="3032833" cy="5102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</a:lstStyle>
          <a:p>
            <a:r>
              <a:rPr lang="en-US" dirty="0"/>
              <a:t>No.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493F7D65-AE36-7B6C-48EA-63F0636B8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7782" y="7135318"/>
            <a:ext cx="3306405" cy="16189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105912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32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D5B9D-A0E7-3949-8754-5A27836508DF}" type="datetimeFigureOut">
              <a:rPr lang="en-US" smtClean="0"/>
              <a:t>1/4/23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82CDF-FA31-4A45-B26A-881713F55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0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A46E0E4-B6BD-2B43-DF82-8F396C8739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F0413FE-952E-2CF6-E569-7D959C8D0D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2679381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2185d2-6891-4819-8bbf-bb0b7410922c" xsi:nil="true"/>
    <lcf76f155ced4ddcb4097134ff3c332f xmlns="1096ff55-35ee-4187-81fb-80885151b4e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7B3B1A7B072A42A396CCFC8879852B" ma:contentTypeVersion="16" ma:contentTypeDescription="Create a new document." ma:contentTypeScope="" ma:versionID="17c219a27103d19189320269b18dee3e">
  <xsd:schema xmlns:xsd="http://www.w3.org/2001/XMLSchema" xmlns:xs="http://www.w3.org/2001/XMLSchema" xmlns:p="http://schemas.microsoft.com/office/2006/metadata/properties" xmlns:ns2="1096ff55-35ee-4187-81fb-80885151b4e5" xmlns:ns3="d02185d2-6891-4819-8bbf-bb0b7410922c" targetNamespace="http://schemas.microsoft.com/office/2006/metadata/properties" ma:root="true" ma:fieldsID="f609ec15ce71590daddaf15561bffcc7" ns2:_="" ns3:_="">
    <xsd:import namespace="1096ff55-35ee-4187-81fb-80885151b4e5"/>
    <xsd:import namespace="d02185d2-6891-4819-8bbf-bb0b741092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6ff55-35ee-4187-81fb-80885151b4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2185d2-6891-4819-8bbf-bb0b7410922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fb450d-ae00-476a-b7d6-afbdc9ad7d9e}" ma:internalName="TaxCatchAll" ma:showField="CatchAllData" ma:web="d02185d2-6891-4819-8bbf-bb0b741092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9A4618-D84B-408D-BE8D-5F7EE391B4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845679-8751-4611-8E7E-1CDC3825DD36}">
  <ds:schemaRefs>
    <ds:schemaRef ds:uri="d02185d2-6891-4819-8bbf-bb0b7410922c"/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1096ff55-35ee-4187-81fb-80885151b4e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003C6D5-C17B-4669-9AFD-409153041B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96ff55-35ee-4187-81fb-80885151b4e5"/>
    <ds:schemaRef ds:uri="d02185d2-6891-4819-8bbf-bb0b741092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0</Words>
  <Application>Microsoft Macintosh PowerPoint</Application>
  <PresentationFormat>Custom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Barcenas, Deanne Charlotte (RX)</dc:creator>
  <cp:lastModifiedBy>Barcenas, Deanne Charlotte (RX-MNL)</cp:lastModifiedBy>
  <cp:revision>5</cp:revision>
  <dcterms:created xsi:type="dcterms:W3CDTF">2022-09-12T23:42:09Z</dcterms:created>
  <dcterms:modified xsi:type="dcterms:W3CDTF">2023-01-04T04:58:24Z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0x0101001E7B3B1A7B072A42A396CCFC8879852B</vt:lpwstr>
  </property>
  <property fmtid="{D5CDD505-2E9C-101B-9397-08002B2CF9AE}" pid="3" name="MediaServiceImageTags">
    <vt:lpwstr/>
  </property>
</Properties>
</file>